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</p:sldIdLst>
  <p:sldSz cx="10160000" cy="5715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D5E5"/>
    <a:srgbClr val="00AAAD"/>
    <a:srgbClr val="004071"/>
    <a:srgbClr val="FFEBF7"/>
    <a:srgbClr val="A8ADC4"/>
    <a:srgbClr val="5B5E75"/>
    <a:srgbClr val="33CCCC"/>
    <a:srgbClr val="288F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6355" autoAdjust="0"/>
  </p:normalViewPr>
  <p:slideViewPr>
    <p:cSldViewPr snapToObjects="1">
      <p:cViewPr varScale="1">
        <p:scale>
          <a:sx n="110" d="100"/>
          <a:sy n="110" d="100"/>
        </p:scale>
        <p:origin x="-192" y="-78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3193433-A3CB-4CFC-BF71-8A7093ABF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3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822B98B-BD79-4687-AAE7-5457459EADED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50627_Presentation-0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-9525"/>
            <a:ext cx="10155237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9400" y="1704975"/>
            <a:ext cx="9601200" cy="3384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nf_20250627_Presentation-05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763" y="0"/>
            <a:ext cx="10155237" cy="1009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2" name="Picture 8" descr="Conf_20250627_Presentation-0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872163" y="5089525"/>
            <a:ext cx="4008437" cy="49371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654550"/>
            <a:ext cx="7777162" cy="1155700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chemeClr val="tx2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chemeClr val="tx2"/>
                </a:solidFill>
              </a:rPr>
              <a:t>Tahoma</a:t>
            </a:r>
            <a:r>
              <a:rPr lang="ru-RU" altLang="ru-RU" sz="2000" i="1" smtClean="0">
                <a:solidFill>
                  <a:schemeClr val="tx2"/>
                </a:solidFill>
              </a:rPr>
              <a:t> </a:t>
            </a:r>
            <a:r>
              <a:rPr altLang="ru-RU" sz="2000" i="1" smtClean="0">
                <a:solidFill>
                  <a:schemeClr val="tx2"/>
                </a:solidFill>
              </a:rPr>
              <a:t>2</a:t>
            </a:r>
            <a:r>
              <a:rPr lang="ru-RU" altLang="ru-RU" sz="2000" i="1" smtClean="0">
                <a:solidFill>
                  <a:schemeClr val="tx2"/>
                </a:solidFill>
              </a:rPr>
              <a:t>0</a:t>
            </a:r>
            <a:r>
              <a:rPr altLang="ru-RU" sz="2000" i="1" smtClean="0">
                <a:solidFill>
                  <a:schemeClr val="tx2"/>
                </a:solidFill>
              </a:rPr>
              <a:t> pt</a:t>
            </a:r>
            <a:endParaRPr lang="ru-RU" altLang="ru-RU" sz="2000" i="1" smtClean="0">
              <a:solidFill>
                <a:schemeClr val="tx2"/>
              </a:solidFill>
            </a:endParaRPr>
          </a:p>
        </p:txBody>
      </p:sp>
      <p:sp>
        <p:nvSpPr>
          <p:cNvPr id="13314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998788"/>
            <a:ext cx="7777162" cy="1512887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chemeClr val="tx2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chemeClr val="tx2"/>
                </a:solidFill>
              </a:rPr>
              <a:t>Tahoma</a:t>
            </a:r>
            <a:r>
              <a:rPr lang="ru-RU" altLang="ru-RU" sz="2400" smtClean="0">
                <a:solidFill>
                  <a:schemeClr val="tx2"/>
                </a:solidFill>
              </a:rPr>
              <a:t> полужирный 24</a:t>
            </a:r>
            <a:r>
              <a:rPr lang="en-US" altLang="ru-RU" sz="2400" smtClean="0">
                <a:solidFill>
                  <a:schemeClr val="tx2"/>
                </a:solidFill>
              </a:rPr>
              <a:t> PT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79550" y="3070225"/>
            <a:ext cx="0" cy="1223963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136194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cs typeface="Tahoma" pitchFamily="34" charset="0"/>
            </a:endParaRPr>
          </a:p>
        </p:txBody>
      </p:sp>
      <p:sp>
        <p:nvSpPr>
          <p:cNvPr id="136195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199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136202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3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4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5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6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136207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136208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16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33CCCC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33CCCC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33CCCC"/>
              </a:buClr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7675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Базовые цвета: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Белый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  <a:r>
              <a:rPr lang="en-US" sz="1200" i="1">
                <a:solidFill>
                  <a:schemeClr val="tx2"/>
                </a:solidFill>
              </a:rPr>
              <a:t> B</a:t>
            </a:r>
            <a:r>
              <a:rPr lang="ru-RU" sz="1200" i="1">
                <a:solidFill>
                  <a:schemeClr val="tx2"/>
                </a:solidFill>
              </a:rPr>
              <a:t>255</a:t>
            </a:r>
          </a:p>
        </p:txBody>
      </p:sp>
      <p:sp>
        <p:nvSpPr>
          <p:cNvPr id="17414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Бирюзовый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51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204</a:t>
            </a:r>
            <a:r>
              <a:rPr lang="en-US" sz="1200" i="1">
                <a:solidFill>
                  <a:schemeClr val="tx2"/>
                </a:solidFill>
              </a:rPr>
              <a:t> B</a:t>
            </a:r>
            <a:r>
              <a:rPr lang="ru-RU" sz="1200" i="1">
                <a:solidFill>
                  <a:schemeClr val="tx2"/>
                </a:solidFill>
              </a:rPr>
              <a:t>204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8434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33CCCC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33CCCC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33CCCC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Выделения текста и текстовых блоков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белым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33CCCC"/>
                </a:solidFill>
              </a:rPr>
              <a:t>полужирным</a:t>
            </a:r>
            <a:r>
              <a:rPr altLang="ru-RU" smtClean="0">
                <a:solidFill>
                  <a:srgbClr val="33CCCC"/>
                </a:solidFill>
              </a:rPr>
              <a:t> </a:t>
            </a:r>
            <a:r>
              <a:rPr altLang="ru-RU" b="1" smtClean="0">
                <a:solidFill>
                  <a:srgbClr val="33CCCC"/>
                </a:solidFill>
              </a:rPr>
              <a:t>бирюзовым</a:t>
            </a:r>
            <a:r>
              <a:rPr altLang="ru-RU" b="1" smtClean="0">
                <a:solidFill>
                  <a:srgbClr val="E90081"/>
                </a:solidFill>
              </a:rPr>
              <a:t>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  <a:endParaRPr altLang="ru-RU" sz="15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бирюзовый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белый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130052" name="Object 4"/>
          <p:cNvGraphicFramePr>
            <a:graphicFrameLocks/>
          </p:cNvGraphicFramePr>
          <p:nvPr>
            <p:ph idx="1"/>
          </p:nvPr>
        </p:nvGraphicFramePr>
        <p:xfrm>
          <a:off x="1985963" y="1558925"/>
          <a:ext cx="6967537" cy="3335338"/>
        </p:xfrm>
        <a:graphic>
          <a:graphicData uri="http://schemas.openxmlformats.org/presentationml/2006/ole">
            <p:oleObj spid="_x0000_s130052" name="Диаграмма" r:id="rId3" imgW="8696390" imgH="41623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134149" name="Object 5"/>
          <p:cNvGraphicFramePr>
            <a:graphicFrameLocks/>
          </p:cNvGraphicFramePr>
          <p:nvPr>
            <p:ph idx="1"/>
          </p:nvPr>
        </p:nvGraphicFramePr>
        <p:xfrm>
          <a:off x="1666875" y="1565275"/>
          <a:ext cx="6826250" cy="3378200"/>
        </p:xfrm>
        <a:graphic>
          <a:graphicData uri="http://schemas.openxmlformats.org/presentationml/2006/ole">
            <p:oleObj spid="_x0000_s134149" name="Диаграмма" r:id="rId3" imgW="8505946" imgH="421018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132143" name="Group 47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/>
                <a:gridCol w="2092325"/>
                <a:gridCol w="2112963"/>
                <a:gridCol w="1382712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274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Theme-Color</vt:lpstr>
      <vt:lpstr>Theme-Color</vt:lpstr>
      <vt:lpstr>Диаграмма Microsoft Office Excel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Иллюстрации и подписи к ним</vt:lpstr>
      <vt:lpstr>Выделения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Aleksey</cp:lastModifiedBy>
  <cp:revision>181</cp:revision>
  <dcterms:created xsi:type="dcterms:W3CDTF">2018-04-02T14:44:39Z</dcterms:created>
  <dcterms:modified xsi:type="dcterms:W3CDTF">2025-06-06T09:15:00Z</dcterms:modified>
</cp:coreProperties>
</file>